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72" r:id="rId12"/>
    <p:sldId id="269" r:id="rId13"/>
    <p:sldId id="268" r:id="rId14"/>
    <p:sldId id="271" r:id="rId15"/>
    <p:sldId id="270" r:id="rId16"/>
    <p:sldId id="273" r:id="rId17"/>
    <p:sldId id="275" r:id="rId18"/>
    <p:sldId id="274" r:id="rId19"/>
    <p:sldId id="276" r:id="rId20"/>
    <p:sldId id="277" r:id="rId21"/>
    <p:sldId id="281" r:id="rId22"/>
    <p:sldId id="282" r:id="rId23"/>
    <p:sldId id="283" r:id="rId24"/>
    <p:sldId id="284" r:id="rId25"/>
    <p:sldId id="278" r:id="rId26"/>
    <p:sldId id="280" r:id="rId27"/>
    <p:sldId id="279" r:id="rId28"/>
    <p:sldId id="285" r:id="rId29"/>
    <p:sldId id="286" r:id="rId30"/>
    <p:sldId id="290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42475-C84C-461B-83C2-50DE16E1B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B878DF-36C9-4B0A-A2D6-5A52338AC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13AB7-C510-4439-9893-452298D8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28F2D-A640-4739-B61A-3D7ECBAC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BC354-2424-4B48-8CB6-00E575C0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5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22B49-42FA-4662-ACCD-37C25879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EEE474-9E34-4C02-95A0-4ED94E5C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57926-EDE2-4E96-9DBB-75D397AA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54FA5-5D3F-4BCE-9BE4-3A8AE9B2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B4042-C816-4F39-A03A-6C1BC5FC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4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3E06A9-2EFE-4437-8AC5-2718B7D11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50782B-92A6-40B0-BBAB-69803387B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E23DD-C6AE-4181-9968-0147EFF1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B4B9E-FC46-45EC-AE9F-05EE342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27455-EA8A-479F-B91A-E9D0F590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45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3EF8C-6FEF-4937-80B7-58FBF3A3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A91B6-5859-4460-BE5B-1195E329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0FDEB-C689-4F0A-B2DE-B99E5751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69DEE-27B2-4D8A-94A7-530ACB0D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DDAE7-8B33-4C9D-9A74-AB7B8A8F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8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3E16C-CB52-4163-9C78-D2BE64D3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54AC59-0FA2-4971-B677-2334B11F6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3738D-452F-4E55-AE01-37E92DA9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191B8-E1CB-4B56-B156-F65878B1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1DC1B-8929-4BE7-AA1A-6A3CE19D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1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0275-B286-4402-B4E6-14CAF641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93526-3F6C-42A9-848E-55E66BE00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391AD-DDCD-4F48-A8DF-209347332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B6E18-C884-40E6-B11E-0B616CC0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33B5-3084-4028-A55F-F10CA373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57517-B310-47B5-BFB8-9A86F29D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9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F8055-B5D6-47A3-95EF-587D457C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5BDEC-68CE-42D8-872F-FF323D237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F945E-65FB-499C-A570-931D7CE29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E7ABC-E875-4B59-BEE5-8B1BC31C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45F87-FDC0-4038-996C-49C827F80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7C6042-8E86-401D-AA73-9B9FE52F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8216E4-6C1A-4E70-94CA-264F66F4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73B0F3-AF32-4892-BC35-9E102632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3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7ECDE-E842-4793-A7A5-2F45FC4D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0C45-1E8F-4BDE-9CA8-23941155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B1DC-B60D-4E76-A3A7-0E1F8274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07EC3C-E8E8-44CC-931A-75D48A75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3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C119AC-D554-4DD3-AC54-5B904E44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65341D-AB73-4570-AC0D-02FF5735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78AEC-7E41-4A5A-8E7F-3C8FBAFB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BD75F-3EE3-4509-A0C1-DA498571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577FDC-5CC6-44DB-8E9C-638345D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C2A87-9CFE-446B-ACCC-DC5ADB35D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65FDCE-0553-4A8E-AAC4-A21842E8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893C5-ED02-4BCE-BA62-A636DC06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1CBB2-D656-4BDC-A537-6395742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9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9E839-BF6E-4C2A-897F-07467CDA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4CE98B-D14F-4987-884C-B5155B82A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543BE-379F-4042-972A-3C570F3AF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2E8C7-B93A-4842-A800-5653BEAF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5BB634-52AB-4241-9430-7E895199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9166F-ECEA-43E6-9E8C-E0F66AD6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6558DC-17C0-4C6C-B8D4-0FF2B379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0F03F-2A9D-43E5-9C08-4F4AC00BF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F403F-BCAF-44B8-9F00-1AD871A7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597B-C7DA-46ED-B073-FEC242C4D2CD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BD7D5-D46F-47F1-89D8-CFAEE040F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D3A35-188C-4F01-881E-61C4FE131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618F-4054-49E8-A88F-6AEFE080E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CD4AFB-D16E-42D2-BD6F-56915A3A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 b="9185"/>
          <a:stretch/>
        </p:blipFill>
        <p:spPr>
          <a:xfrm>
            <a:off x="426720" y="294640"/>
            <a:ext cx="109728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8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3BD5EF-EDB0-4CBC-B6B3-A768C3F56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44167" b="58519"/>
          <a:stretch/>
        </p:blipFill>
        <p:spPr>
          <a:xfrm>
            <a:off x="3220720" y="1838960"/>
            <a:ext cx="612648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0CFF19-FFB5-4423-A06C-D7C41030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9" t="13696" r="39496" b="71516"/>
          <a:stretch/>
        </p:blipFill>
        <p:spPr>
          <a:xfrm>
            <a:off x="2227811" y="2285999"/>
            <a:ext cx="571084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28BA25-6714-47A1-B927-F2FEB53D1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091" r="1238" b="5090"/>
          <a:stretch/>
        </p:blipFill>
        <p:spPr>
          <a:xfrm>
            <a:off x="609600" y="623454"/>
            <a:ext cx="10837025" cy="5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C3E9D4-2F82-45CC-A014-62269EB15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0" t="14425" r="35177" b="73939"/>
          <a:stretch/>
        </p:blipFill>
        <p:spPr>
          <a:xfrm>
            <a:off x="1321723" y="1920241"/>
            <a:ext cx="6184669" cy="7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7CEF11-D338-4C8E-8A64-AE5C56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2" r="-884" b="18788"/>
          <a:stretch/>
        </p:blipFill>
        <p:spPr>
          <a:xfrm>
            <a:off x="609600" y="764770"/>
            <a:ext cx="11069782" cy="48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2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27F87-9E1F-416E-9301-BF45ACB6C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4" r="120" b="18648"/>
          <a:stretch/>
        </p:blipFill>
        <p:spPr>
          <a:xfrm>
            <a:off x="609600" y="795130"/>
            <a:ext cx="10959548" cy="4784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0F6A2-F60A-40E0-A1D2-08D844CF0578}"/>
              </a:ext>
            </a:extLst>
          </p:cNvPr>
          <p:cNvSpPr txBox="1"/>
          <p:nvPr/>
        </p:nvSpPr>
        <p:spPr>
          <a:xfrm flipH="1">
            <a:off x="4817223" y="4256117"/>
            <a:ext cx="68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박종범</a:t>
            </a:r>
            <a:r>
              <a:rPr lang="ko-KR" altLang="en-US" dirty="0"/>
              <a:t> </a:t>
            </a:r>
            <a:r>
              <a:rPr lang="en-US" altLang="ko-KR" dirty="0"/>
              <a:t>: body</a:t>
            </a:r>
            <a:r>
              <a:rPr lang="ko-KR" altLang="en-US" dirty="0"/>
              <a:t>의 </a:t>
            </a:r>
            <a:r>
              <a:rPr lang="en-US" altLang="ko-KR" dirty="0" err="1"/>
              <a:t>paddin</a:t>
            </a:r>
            <a:r>
              <a:rPr lang="ko-KR" altLang="en-US" dirty="0"/>
              <a:t>과 </a:t>
            </a:r>
            <a:r>
              <a:rPr lang="en-US" altLang="ko-KR" dirty="0"/>
              <a:t>margin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하면 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91C0-1807-4566-953B-722A772EA1EA}"/>
              </a:ext>
            </a:extLst>
          </p:cNvPr>
          <p:cNvSpPr txBox="1"/>
          <p:nvPr/>
        </p:nvSpPr>
        <p:spPr>
          <a:xfrm>
            <a:off x="4713316" y="5079076"/>
            <a:ext cx="60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정다연 </a:t>
            </a:r>
            <a:r>
              <a:rPr lang="en-US" altLang="ko-KR" dirty="0"/>
              <a:t>: </a:t>
            </a:r>
            <a:r>
              <a:rPr lang="ko-KR" altLang="en-US" dirty="0"/>
              <a:t>그냥 박스 크기를 조정해야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0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0D8151-93BD-4454-BBF2-82C54F2CB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2" t="28148" r="48703" b="51556"/>
          <a:stretch/>
        </p:blipFill>
        <p:spPr>
          <a:xfrm>
            <a:off x="62757" y="247918"/>
            <a:ext cx="10399613" cy="303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4C541-6AF2-4E3F-AE0B-4A5CE156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105" y="1037081"/>
            <a:ext cx="5248275" cy="537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6EAF5-F784-4DC7-ACA7-E894ADBE8235}"/>
              </a:ext>
            </a:extLst>
          </p:cNvPr>
          <p:cNvSpPr txBox="1"/>
          <p:nvPr/>
        </p:nvSpPr>
        <p:spPr>
          <a:xfrm>
            <a:off x="264160" y="4003040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Form</a:t>
            </a:r>
            <a:r>
              <a:rPr lang="ko-KR" altLang="en-US" dirty="0"/>
              <a:t>태그로 </a:t>
            </a:r>
            <a:r>
              <a:rPr lang="en-US" altLang="ko-KR" dirty="0"/>
              <a:t>width : 75%</a:t>
            </a:r>
            <a:r>
              <a:rPr lang="ko-KR" altLang="en-US" dirty="0"/>
              <a:t>로 </a:t>
            </a:r>
            <a:r>
              <a:rPr lang="ko-KR" altLang="en-US" dirty="0" err="1"/>
              <a:t>고정해두어서</a:t>
            </a:r>
            <a:r>
              <a:rPr lang="ko-KR" altLang="en-US" dirty="0"/>
              <a:t> 가로폭이 원하는 대로 출력되지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3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44B1F-5642-464F-9A24-F108028B29C6}"/>
              </a:ext>
            </a:extLst>
          </p:cNvPr>
          <p:cNvSpPr txBox="1"/>
          <p:nvPr/>
        </p:nvSpPr>
        <p:spPr>
          <a:xfrm>
            <a:off x="1769386" y="4327005"/>
            <a:ext cx="692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방안 </a:t>
            </a:r>
            <a:r>
              <a:rPr lang="en-US" altLang="ko-KR" dirty="0"/>
              <a:t>1 by me.. Form </a:t>
            </a:r>
            <a:r>
              <a:rPr lang="ko-KR" altLang="en-US" dirty="0"/>
              <a:t>태그의 설정을 없앴다</a:t>
            </a:r>
            <a:r>
              <a:rPr lang="en-US" altLang="ko-KR" dirty="0"/>
              <a:t>.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58340-7F34-4EA7-8B24-CC5FC6006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0" t="14425" r="35177" b="73939"/>
          <a:stretch/>
        </p:blipFill>
        <p:spPr>
          <a:xfrm>
            <a:off x="526593" y="1244380"/>
            <a:ext cx="10691510" cy="13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B62B6-A561-46A7-B38F-33D8F75E4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0" t="13914" r="37197" b="66763"/>
          <a:stretch/>
        </p:blipFill>
        <p:spPr>
          <a:xfrm>
            <a:off x="1457738" y="954158"/>
            <a:ext cx="9487501" cy="2080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55A8FE-FDAA-4057-92C4-D109A3B524B1}"/>
              </a:ext>
            </a:extLst>
          </p:cNvPr>
          <p:cNvSpPr txBox="1"/>
          <p:nvPr/>
        </p:nvSpPr>
        <p:spPr>
          <a:xfrm>
            <a:off x="2122550" y="3934700"/>
            <a:ext cx="6929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방안 </a:t>
            </a:r>
            <a:r>
              <a:rPr lang="en-US" altLang="ko-KR" dirty="0"/>
              <a:t>2 section, body</a:t>
            </a:r>
            <a:r>
              <a:rPr lang="ko-KR" altLang="en-US" dirty="0"/>
              <a:t>태그를 </a:t>
            </a:r>
            <a:r>
              <a:rPr lang="ko-KR" altLang="en-US" dirty="0" err="1"/>
              <a:t>손봄ㅁ</a:t>
            </a:r>
            <a:r>
              <a:rPr lang="en-US" altLang="ko-KR" dirty="0"/>
              <a:t>.. By </a:t>
            </a:r>
            <a:r>
              <a:rPr lang="ko-KR" altLang="en-US" dirty="0"/>
              <a:t>종범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685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572F0-CE01-48FA-8A9D-95FA6CB5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2" t="9738" r="26529" b="21798"/>
          <a:stretch/>
        </p:blipFill>
        <p:spPr>
          <a:xfrm>
            <a:off x="976044" y="390417"/>
            <a:ext cx="6575461" cy="5938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EC7F6-541C-4A2C-8CEB-032B1D90E0D1}"/>
              </a:ext>
            </a:extLst>
          </p:cNvPr>
          <p:cNvSpPr txBox="1"/>
          <p:nvPr/>
        </p:nvSpPr>
        <p:spPr>
          <a:xfrm>
            <a:off x="8537825" y="2301411"/>
            <a:ext cx="293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</a:t>
            </a:r>
            <a:r>
              <a:rPr lang="en-US" altLang="ko-KR" dirty="0"/>
              <a:t>2: </a:t>
            </a:r>
            <a:r>
              <a:rPr lang="ko-KR" altLang="en-US" dirty="0"/>
              <a:t>뭘 입력해도 </a:t>
            </a:r>
            <a:r>
              <a:rPr lang="en-US" altLang="ko-KR" dirty="0"/>
              <a:t>22</a:t>
            </a:r>
            <a:r>
              <a:rPr lang="ko-KR" altLang="en-US" dirty="0"/>
              <a:t>가 출력됨</a:t>
            </a:r>
          </a:p>
        </p:txBody>
      </p:sp>
    </p:spTree>
    <p:extLst>
      <p:ext uri="{BB962C8B-B14F-4D97-AF65-F5344CB8AC3E}">
        <p14:creationId xmlns:p14="http://schemas.microsoft.com/office/powerpoint/2010/main" val="208497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7130E8-3F18-4F62-9175-101EF9A7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0814" r="8425" b="72149"/>
          <a:stretch/>
        </p:blipFill>
        <p:spPr>
          <a:xfrm>
            <a:off x="1117600" y="1300480"/>
            <a:ext cx="9398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3594A7-0133-4AF7-B1C0-94F1608B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t="26967" r="39919" b="20599"/>
          <a:stretch/>
        </p:blipFill>
        <p:spPr>
          <a:xfrm>
            <a:off x="1226049" y="975912"/>
            <a:ext cx="5873393" cy="4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63F444-F0D8-4075-A68B-DAA9F035A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6" t="28165" r="40387" b="21348"/>
          <a:stretch/>
        </p:blipFill>
        <p:spPr>
          <a:xfrm>
            <a:off x="2887038" y="1931542"/>
            <a:ext cx="5496674" cy="44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BE26DD-8E51-4E8C-B201-A80BDB85E0F3}"/>
              </a:ext>
            </a:extLst>
          </p:cNvPr>
          <p:cNvSpPr txBox="1"/>
          <p:nvPr/>
        </p:nvSpPr>
        <p:spPr>
          <a:xfrm>
            <a:off x="7546041" y="3936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오류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아예 출력되지 않음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3C808-CE0F-455B-AE3A-9D4E8385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3" t="10187" r="38233" b="21948"/>
          <a:stretch/>
        </p:blipFill>
        <p:spPr>
          <a:xfrm>
            <a:off x="1705510" y="791110"/>
            <a:ext cx="3914454" cy="46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DCF8B-46EC-482F-9853-B61C2D5A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4" t="18727" r="30368" b="28839"/>
          <a:stretch/>
        </p:blipFill>
        <p:spPr>
          <a:xfrm>
            <a:off x="2465797" y="1397286"/>
            <a:ext cx="5640513" cy="4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21512-C4D3-46A4-9C7C-44E46939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8" t="19774" r="30275" b="28839"/>
          <a:stretch/>
        </p:blipFill>
        <p:spPr>
          <a:xfrm>
            <a:off x="2476070" y="1212350"/>
            <a:ext cx="5116532" cy="42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38DABD-6D27-4E94-8C05-875CCC7E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3" t="9944" r="35358" b="50000"/>
          <a:stretch/>
        </p:blipFill>
        <p:spPr>
          <a:xfrm>
            <a:off x="2742202" y="557938"/>
            <a:ext cx="6707595" cy="43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8974C-A1F7-45B4-AC02-8A228B44A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7" t="28474" r="41008" b="21582"/>
          <a:stretch/>
        </p:blipFill>
        <p:spPr>
          <a:xfrm>
            <a:off x="2510725" y="948955"/>
            <a:ext cx="6059837" cy="49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2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291B28-1397-4C52-A9BB-C1FCDA91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0" t="27571" r="40444" b="22260"/>
          <a:stretch/>
        </p:blipFill>
        <p:spPr>
          <a:xfrm>
            <a:off x="2650211" y="1250763"/>
            <a:ext cx="5455403" cy="43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712E2D-FE17-4AEA-A56F-E2145BDDF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5" t="9481" r="48518" b="15556"/>
          <a:stretch/>
        </p:blipFill>
        <p:spPr>
          <a:xfrm>
            <a:off x="5486400" y="-199564"/>
            <a:ext cx="5689600" cy="9859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4097-FEEF-4324-A4CA-B0E0B2005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3" t="9480" r="38981" b="10519"/>
          <a:stretch/>
        </p:blipFill>
        <p:spPr>
          <a:xfrm>
            <a:off x="833120" y="406400"/>
            <a:ext cx="4241386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E89F6-7474-4507-97EE-EC4E7811A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1" r="38333" b="50000"/>
          <a:stretch/>
        </p:blipFill>
        <p:spPr>
          <a:xfrm>
            <a:off x="1544320" y="1899920"/>
            <a:ext cx="6766560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B4E9A9-D808-4803-B19D-089BEF74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740" b="27111"/>
          <a:stretch/>
        </p:blipFill>
        <p:spPr>
          <a:xfrm>
            <a:off x="609600" y="680720"/>
            <a:ext cx="1089152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8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A12C3-286B-4D73-B3FC-B7AE13C7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5" r="44537" b="47259"/>
          <a:stretch/>
        </p:blipFill>
        <p:spPr>
          <a:xfrm>
            <a:off x="609600" y="579120"/>
            <a:ext cx="608584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0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2E3228-A951-42A7-99D0-B97B1A6F8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4" r="43796" b="46963"/>
          <a:stretch/>
        </p:blipFill>
        <p:spPr>
          <a:xfrm>
            <a:off x="609600" y="690880"/>
            <a:ext cx="616712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0634CB-2183-4F34-AAE9-7FB2BF454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8" t="9334" r="42685" b="52741"/>
          <a:stretch/>
        </p:blipFill>
        <p:spPr>
          <a:xfrm>
            <a:off x="2621280" y="1097280"/>
            <a:ext cx="4438412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6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949705-DC67-4ED9-89FC-7888DBE5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8" r="65278" b="59555"/>
          <a:stretch/>
        </p:blipFill>
        <p:spPr>
          <a:xfrm>
            <a:off x="609600" y="670560"/>
            <a:ext cx="38100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27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48B6FF-3CAC-46C2-9DCF-616DED4AE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1" t="9778" r="25370" b="8888"/>
          <a:stretch/>
        </p:blipFill>
        <p:spPr>
          <a:xfrm>
            <a:off x="3698240" y="294640"/>
            <a:ext cx="53644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1754259-E521-4F83-BF5F-EF7C7CD90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1" t="10814" r="20555" b="10667"/>
          <a:stretch/>
        </p:blipFill>
        <p:spPr>
          <a:xfrm>
            <a:off x="3352800" y="736600"/>
            <a:ext cx="5892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2353E-C0A5-4E7D-8E1A-6F6470BE4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20000" r="35833" b="17185"/>
          <a:stretch/>
        </p:blipFill>
        <p:spPr>
          <a:xfrm>
            <a:off x="2580640" y="904240"/>
            <a:ext cx="448056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8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530368-B0BB-4E51-AD82-43F14792F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0" t="19557" r="35834" b="17480"/>
          <a:stretch/>
        </p:blipFill>
        <p:spPr>
          <a:xfrm>
            <a:off x="3037840" y="1270000"/>
            <a:ext cx="449072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EFCD5B-CD74-4A2F-AC5E-DE1700D22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8" t="19851" r="36296" b="16889"/>
          <a:stretch/>
        </p:blipFill>
        <p:spPr>
          <a:xfrm>
            <a:off x="3098800" y="1259840"/>
            <a:ext cx="445008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4D453A-07F8-43D4-8866-489EEAA6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8" t="19407" r="36296" b="17482"/>
          <a:stretch/>
        </p:blipFill>
        <p:spPr>
          <a:xfrm>
            <a:off x="3190240" y="1330960"/>
            <a:ext cx="440944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40BAB3-7723-45B0-9E77-76F71A8E9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1111" r="8148" b="74963"/>
          <a:stretch/>
        </p:blipFill>
        <p:spPr>
          <a:xfrm>
            <a:off x="568960" y="1270000"/>
            <a:ext cx="942848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FC3589-B083-4701-8865-C4DE0B0D9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5" t="8148" r="28147" b="28741"/>
          <a:stretch/>
        </p:blipFill>
        <p:spPr>
          <a:xfrm>
            <a:off x="3261360" y="914400"/>
            <a:ext cx="441960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0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A70094-235A-477C-8281-11AB4D266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9" t="14074" r="11944" b="42666"/>
          <a:stretch/>
        </p:blipFill>
        <p:spPr>
          <a:xfrm>
            <a:off x="2346960" y="1076960"/>
            <a:ext cx="8727440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B02037-8863-43AD-9478-3098FCCA6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1" r="42870" b="62519"/>
          <a:stretch/>
        </p:blipFill>
        <p:spPr>
          <a:xfrm>
            <a:off x="1869440" y="1508760"/>
            <a:ext cx="626872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15D9C-EFE1-4FB0-8185-A489F47E6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" t="14074" r="20463" b="42963"/>
          <a:stretch/>
        </p:blipFill>
        <p:spPr>
          <a:xfrm>
            <a:off x="1615440" y="1300480"/>
            <a:ext cx="783336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852883-F133-48DA-9E94-852353CB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t="14667" r="20649" b="46074"/>
          <a:stretch/>
        </p:blipFill>
        <p:spPr>
          <a:xfrm>
            <a:off x="2956560" y="1493520"/>
            <a:ext cx="551688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C06F60-AB89-4D21-9615-F35F9F5C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5" t="9906" r="9647" b="24342"/>
          <a:stretch/>
        </p:blipFill>
        <p:spPr>
          <a:xfrm>
            <a:off x="1666240" y="711200"/>
            <a:ext cx="6939280" cy="4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4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73</Words>
  <Application>Microsoft Office PowerPoint</Application>
  <PresentationFormat>와이드스크린</PresentationFormat>
  <Paragraphs>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조예나</dc:creator>
  <cp:lastModifiedBy>조예나</cp:lastModifiedBy>
  <cp:revision>13</cp:revision>
  <dcterms:created xsi:type="dcterms:W3CDTF">2021-10-03T12:07:58Z</dcterms:created>
  <dcterms:modified xsi:type="dcterms:W3CDTF">2021-11-13T06:34:44Z</dcterms:modified>
</cp:coreProperties>
</file>